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a Barsan" userId="723315f6-3b35-429c-b178-1eaba0aafa4a" providerId="ADAL" clId="{52C44CE7-B592-4432-8658-86485D2E8144}"/>
    <pc:docChg chg="delSld modSld">
      <pc:chgData name="Adriana Barsan" userId="723315f6-3b35-429c-b178-1eaba0aafa4a" providerId="ADAL" clId="{52C44CE7-B592-4432-8658-86485D2E8144}" dt="2026-01-20T13:16:44.100" v="1" actId="2696"/>
      <pc:docMkLst>
        <pc:docMk/>
      </pc:docMkLst>
      <pc:sldChg chg="del">
        <pc:chgData name="Adriana Barsan" userId="723315f6-3b35-429c-b178-1eaba0aafa4a" providerId="ADAL" clId="{52C44CE7-B592-4432-8658-86485D2E8144}" dt="2026-01-20T13:16:44.100" v="1" actId="2696"/>
        <pc:sldMkLst>
          <pc:docMk/>
          <pc:sldMk cId="1519971285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D209-A13E-2F0B-2542-8627C537A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F3791-5121-8BB5-0548-49FA892B6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F12D-6D80-52CB-9435-D01AC0947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2A517-09FC-2DE0-D036-FA5D36F5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8A79E-1AEF-AB2F-AC15-AD652B0D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9588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DCE5F-206F-0A4F-0776-31122B72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05866-03C3-FF37-CFC4-F61399554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B401F-8E54-BE38-8614-0913BFB6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CF37A-EF36-22A0-D994-3158A182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7CC02-4D73-B681-3E9B-F8D3FF9E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8156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726D-B3F4-E103-BA6C-A57E86BC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7494F-9538-F990-3B2E-C1330C588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2A9A6-3013-E54B-0216-D808FFECB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FA7D2-79C1-81BF-623A-9AA386909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42B1-B9D2-8CC5-90F5-BDCBC41D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6553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6E67-023C-F5DC-79E5-52087941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B50CA-297C-7408-0CBD-491B9596B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677D7-E428-2B5B-EA1F-2AD499EC8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93330-8377-F984-084E-F0CF039A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4AEF8-497A-A523-BEF2-54CED845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BA298-D0F4-3925-AA84-FFD22B1A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4945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1780-BF8E-DFC5-B827-6E58B978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63770-6FC3-F1F4-82FD-371F621F4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38F8B-291D-08D8-7CA2-0DD7AAE4A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A972A5-5930-3B92-D239-AC31144D6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CFC3E-194A-E886-F9FA-3D7FBD0103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0B3FBA-63CC-BAA4-5BCD-30DFC1812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2DC3A2-2D01-9F75-1E14-0E3BF397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3FB968-50F2-1B57-F07F-75B987E2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1057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72A3-9A11-12B8-C62F-A95DC69B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147F8-FDAF-9EA9-DB4D-02780EA8D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3CF73-A68B-FD35-4733-3131CFA5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B81312-3BF0-E26B-F944-992A92E9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2178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564839-2A1F-1C67-9D76-4E5E3955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110CAE-35DF-0038-A177-9DF6837D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0312F-C62E-F5A9-00E5-74560565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8210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232F-E067-7EB8-9D31-4BAE1F34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8C26B-D866-11B8-C534-9984B36A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98E44-2DB2-2B97-8BF2-10AC67976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025C6-5E66-8520-908F-50B87569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ECC00-9BF6-3525-0D8A-1CD9E7B5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CAFB1-CE7F-BAFE-02B9-DCE80D74C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947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C1CB-2422-C5DC-D7BF-3D00C660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73F83C-DC5F-A50F-ABF0-B55B88D58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53489-12DF-AB72-02E0-DE54E9C01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AEFDF-3987-A1AB-997D-FA5F4F99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072AA-E9E0-37CD-5AB8-59AF4E98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78AE6-C9E1-45B1-CA35-9AEC6EDB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897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2B0CA-0B40-36AA-13DD-72AD85D5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7D1BB-A91D-FEFF-F53C-349BC034D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EBB8C-750E-AB99-7CB5-F76F7614D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2FE3-3F8F-38CA-F3FF-F1216C5C9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4EB33-AEF4-AAF7-E993-82B3A6A1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861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06669-3910-8FF6-BE06-DE5C5E595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722D19-3C0D-5402-E831-AFB36CA11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9E7EC-6537-9D6F-9622-64CD2D66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86676-1062-F690-52A8-7D5D8EFE9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2ED30-3D61-98E0-A07F-A804C915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8976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DF9B08-C430-3349-3DAE-B642DBDB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D022E-A173-1F16-93C1-F1BB31C5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A5031-8B58-981F-4DA1-DE9204F11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D4BE8A-DFB6-4890-9D02-C9280C66F1E8}" type="datetimeFigureOut">
              <a:rPr lang="ro-RO" smtClean="0"/>
              <a:t>20.01.2026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BE678-D0B9-049D-79C7-22B822469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A6890-23BD-4457-5D7C-1E1BB21A2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7124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A41FFD-103D-161A-F5A4-7B654D1401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3" y="0"/>
            <a:ext cx="1218953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8C8CE-5424-A354-52C2-B99F920DD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787" y="1418772"/>
            <a:ext cx="7978308" cy="1213152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33821-0F30-2062-766D-71EA5466C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787" y="3060170"/>
            <a:ext cx="7978308" cy="2247220"/>
          </a:xfr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2223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A7FCD03-06EA-3C9E-D568-FA854C0AD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D0FDA9-4979-1000-3895-84F1DC62A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0" y="2479"/>
            <a:ext cx="12180719" cy="6853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76A238-7F3A-4325-DE8B-7C93EEA1D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787" y="902984"/>
            <a:ext cx="9642613" cy="1213152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AB9D4-5A94-E253-5067-C22F7CF04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787" y="2504661"/>
            <a:ext cx="9642612" cy="2802729"/>
          </a:xfr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7146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Cojocariu</dc:creator>
  <cp:lastModifiedBy>Adriana Barsan</cp:lastModifiedBy>
  <cp:revision>1</cp:revision>
  <dcterms:created xsi:type="dcterms:W3CDTF">2025-02-25T08:44:42Z</dcterms:created>
  <dcterms:modified xsi:type="dcterms:W3CDTF">2026-01-20T13:16:46Z</dcterms:modified>
</cp:coreProperties>
</file>